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srdf.org/" TargetMode="External"/><Relationship Id="rId7" Type="http://schemas.openxmlformats.org/officeDocument/2006/relationships/image" Target="../media/image10.jpg"/><Relationship Id="rId2" Type="http://schemas.openxmlformats.org/officeDocument/2006/relationships/hyperlink" Target="mailto:asinjou30@Gmail.co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hyperlink" Target="http://www.anasbabiciliopatias.es/" TargetMode="External"/><Relationship Id="rId4" Type="http://schemas.openxmlformats.org/officeDocument/2006/relationships/hyperlink" Target="http://www.joubertsyndrome.org.uk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ASOCIACIÓN ESPAÑOLA DEL SÍNDROME DE JOUBERT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SINDROME NEUROLOGICO Y CILIOPATÍA.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1696435"/>
            <a:ext cx="1657581" cy="64779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4332288"/>
            <a:ext cx="1638300" cy="2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295760" cy="1408670"/>
          </a:xfrm>
        </p:spPr>
        <p:txBody>
          <a:bodyPr/>
          <a:lstStyle/>
          <a:p>
            <a:r>
              <a:rPr lang="es-ES" dirty="0" smtClean="0"/>
              <a:t>QUE ES EL SINDROME DE JOUBERT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45" y="436605"/>
            <a:ext cx="1111285" cy="1754660"/>
          </a:xfrm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913773" y="2388973"/>
            <a:ext cx="7167545" cy="35834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1400" dirty="0"/>
              <a:t>Es un síndrome que se caracteriza por </a:t>
            </a:r>
            <a:r>
              <a:rPr lang="es-ES" sz="1400" b="1" dirty="0"/>
              <a:t>malformaciones congénitas del tronco cerebral</a:t>
            </a:r>
            <a:r>
              <a:rPr lang="es-ES" sz="1400" dirty="0"/>
              <a:t> y agenesia (ausencia parcial o total) o hipoplasia (desarrollo incompleto) de la vermis cerebelar (área del cerebro situada entre los dos hemisferios </a:t>
            </a:r>
            <a:r>
              <a:rPr lang="es-ES" sz="1400" dirty="0" smtClean="0"/>
              <a:t>cerebolosos); </a:t>
            </a:r>
            <a:r>
              <a:rPr lang="es-ES" sz="1400" dirty="0"/>
              <a:t>lo que puede llevar a un patrón respiratorio anormal, nistagmo (movimiento involuntario de los ojos), hipotonía (tono muscular disminuido), ataxia (problemas en el control de los movimientos) y atraso en alcanzar un buen desarrollo motor</a:t>
            </a:r>
            <a:r>
              <a:rPr lang="es-ES" sz="1400" dirty="0" smtClean="0"/>
              <a:t>.</a:t>
            </a:r>
          </a:p>
          <a:p>
            <a:pPr algn="just"/>
            <a:r>
              <a:rPr lang="es-ES" sz="1400" dirty="0"/>
              <a:t>Se estima que su prevalencia sea de 1 caso por cada 100.000 nacidos vivos</a:t>
            </a:r>
            <a:r>
              <a:rPr lang="es-ES" sz="1400" dirty="0" smtClean="0"/>
              <a:t>.</a:t>
            </a:r>
          </a:p>
          <a:p>
            <a:pPr algn="just"/>
            <a:r>
              <a:rPr lang="es-ES" sz="1400" dirty="0"/>
              <a:t>Las capacidades cognitivas pueden variar desde un déficit intelectual grave hasta inteligencia normal</a:t>
            </a:r>
            <a:r>
              <a:rPr lang="es-ES" sz="1400" dirty="0" smtClean="0"/>
              <a:t>.</a:t>
            </a:r>
          </a:p>
          <a:p>
            <a:pPr algn="just"/>
            <a:r>
              <a:rPr lang="es-ES" sz="1400" dirty="0"/>
              <a:t>No existe una cura para el síndrome de Joubert. El tratamiento es sintomático y de soporte.</a:t>
            </a:r>
          </a:p>
          <a:p>
            <a:pPr algn="just"/>
            <a:r>
              <a:rPr lang="es-ES" sz="1400" dirty="0"/>
              <a:t>La estimulación física, ocupacional y </a:t>
            </a:r>
            <a:r>
              <a:rPr lang="es-ES" sz="1400" dirty="0" smtClean="0"/>
              <a:t>LOGOPEDIA </a:t>
            </a:r>
            <a:r>
              <a:rPr lang="es-ES" sz="1400" dirty="0"/>
              <a:t>suelen ser recomendadas para mejorar la hipotonía y reducir el atraso en cuanto al desarrollo motor y así beneficiar el desarrollo general de algunos portadores del síndrome</a:t>
            </a:r>
          </a:p>
          <a:p>
            <a:pPr algn="just"/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40" y="1110130"/>
            <a:ext cx="1193992" cy="12154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84" y="276989"/>
            <a:ext cx="165758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301578"/>
            <a:ext cx="3935688" cy="133127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CONJUNTOS DE AFECTACIONES EN EL SÍNDROME DE JOUBERT</a:t>
            </a:r>
            <a:endParaRPr lang="es-ES" sz="24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842387"/>
            <a:ext cx="6199187" cy="4716025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28" y="2876504"/>
            <a:ext cx="165758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QUE SON LAS CILIOPATIAS:</a:t>
            </a:r>
          </a:p>
          <a:p>
            <a:r>
              <a:rPr lang="es-ES" sz="1200" dirty="0"/>
              <a:t>Las ciliopatías son enfermedades provocadas por la alteración de genes implicados en la formación y señalización de los llamados cilios, unas estructuras a modo de protuberancias presentes en diversos tipos celulares del organismo, a los que se ha atribuido un papel sensorial muy importante, como antenas receptoras y transmisoras de información en el funcionamiento celular. </a:t>
            </a:r>
            <a:endParaRPr lang="es-ES" sz="1200" dirty="0" smtClean="0"/>
          </a:p>
          <a:p>
            <a:r>
              <a:rPr lang="es-ES" sz="1200" dirty="0"/>
              <a:t>La disfunción de los cilios abarca un grupo variado de enfermedades como el Síndrome de Joubert, el síndrome de Meckel, el síndrome de Bardet-Biedl o la enfermedad poliquística renal, entre otras diversas patologías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74" y="1622854"/>
            <a:ext cx="3935689" cy="416834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24" y="2117123"/>
            <a:ext cx="2306595" cy="34598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65" y="3523174"/>
            <a:ext cx="165758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asinjou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Formar parte de un grupo, integración, compartir experiencias, conocernos, compartir información, grupos de autoayuda, crecer.</a:t>
            </a:r>
          </a:p>
          <a:p>
            <a:r>
              <a:rPr lang="es-ES" dirty="0" smtClean="0"/>
              <a:t>Asociación de familias</a:t>
            </a:r>
          </a:p>
          <a:p>
            <a:r>
              <a:rPr lang="es-ES" dirty="0" smtClean="0"/>
              <a:t>Ayudar, defendernos, conseguir objetivos comunes en las distintas etapas.</a:t>
            </a:r>
          </a:p>
          <a:p>
            <a:r>
              <a:rPr lang="es-ES" dirty="0" smtClean="0"/>
              <a:t>Saber donde dirigirse ante las distintas necesidades. Compartir.</a:t>
            </a:r>
          </a:p>
          <a:p>
            <a:r>
              <a:rPr lang="es-ES" dirty="0" smtClean="0"/>
              <a:t>Comunicación, sociabilidad, empatía, integración de grupo, redes sociales, eventos, jornadas, ocio, disfrutar, sentir, vivir.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/>
              <a:t>Fines, objetivos, y necesidades.</a:t>
            </a:r>
          </a:p>
          <a:p>
            <a:r>
              <a:rPr lang="es-ES" dirty="0" smtClean="0"/>
              <a:t>Según estatutos: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Proporcionar la adecuada información sobre el Síndrome de Joubert y patologías afines a las personas diagnosticadas.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Fomentar el conocimiento de la enfermedad por los médicos y la sociedad en general.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Promocionar toda clase de terapias encaminadas al desarrollo psicomotor y psíquico y conseguir una mejor calidad de vida para todos los afectados.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Apoyo humano a las familias</a:t>
            </a:r>
            <a:r>
              <a:rPr lang="es-ES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Se han realizado dos jornadas nacionales una en el año 2007 y otra en el año 2016.</a:t>
            </a:r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57" y="1146558"/>
            <a:ext cx="165758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200" dirty="0" smtClean="0"/>
              <a:t>CONTACTO ASINJOU BELÉN RUANO. </a:t>
            </a:r>
            <a:r>
              <a:rPr lang="es-ES" sz="1200" dirty="0" smtClean="0">
                <a:hlinkClick r:id="rId2"/>
              </a:rPr>
              <a:t>asinjou30@Gmail.com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pagina web en diseño </a:t>
            </a:r>
            <a:endParaRPr lang="es-ES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Donde buscar y encontrar:</a:t>
            </a:r>
          </a:p>
          <a:p>
            <a:r>
              <a:rPr lang="es-ES" sz="1400" dirty="0" smtClean="0"/>
              <a:t>Fundación joubert eeuu: </a:t>
            </a:r>
            <a:r>
              <a:rPr lang="es-ES" sz="1200" b="1" dirty="0">
                <a:hlinkClick r:id="rId3"/>
              </a:rPr>
              <a:t>https://</a:t>
            </a:r>
            <a:r>
              <a:rPr lang="es-ES" sz="1200" b="1" dirty="0" smtClean="0">
                <a:hlinkClick r:id="rId3"/>
              </a:rPr>
              <a:t>jsrdf.org</a:t>
            </a:r>
            <a:r>
              <a:rPr lang="es-ES" sz="1400" dirty="0" smtClean="0">
                <a:hlinkClick r:id="rId3"/>
              </a:rPr>
              <a:t>/</a:t>
            </a:r>
            <a:endParaRPr lang="es-ES" sz="1400" dirty="0" smtClean="0"/>
          </a:p>
          <a:p>
            <a:r>
              <a:rPr lang="es-ES" sz="1400" dirty="0" smtClean="0"/>
              <a:t>Asociación reino unido: </a:t>
            </a:r>
            <a:r>
              <a:rPr lang="es-ES" sz="1200" b="1" i="1" dirty="0" smtClean="0">
                <a:hlinkClick r:id="rId4"/>
              </a:rPr>
              <a:t>www.joubertsyndr</a:t>
            </a:r>
            <a:r>
              <a:rPr lang="es-ES" sz="1400" i="1" dirty="0" smtClean="0">
                <a:hlinkClick r:id="rId4"/>
              </a:rPr>
              <a:t>ome.org.</a:t>
            </a:r>
            <a:r>
              <a:rPr lang="es-ES" sz="1400" b="1" i="1" dirty="0" smtClean="0">
                <a:hlinkClick r:id="rId4"/>
              </a:rPr>
              <a:t>uk</a:t>
            </a:r>
            <a:endParaRPr lang="es-ES" sz="1400" b="1" i="1" dirty="0" smtClean="0"/>
          </a:p>
          <a:p>
            <a:r>
              <a:rPr lang="es-ES" sz="1400" dirty="0" smtClean="0"/>
              <a:t>Existen también en Francia y en Italia (aisjac)</a:t>
            </a:r>
          </a:p>
          <a:p>
            <a:r>
              <a:rPr lang="es-ES" sz="1400" dirty="0" smtClean="0"/>
              <a:t>En Facebook, hay varios grupos en español compartimos grupo con familias hispanohablantes sobre todo de américa.</a:t>
            </a:r>
          </a:p>
          <a:p>
            <a:r>
              <a:rPr lang="es-ES" sz="1400" dirty="0" smtClean="0"/>
              <a:t>Existe también otra asociación en españa de varias familias de joubert, se denomina fabert.</a:t>
            </a:r>
          </a:p>
          <a:p>
            <a:r>
              <a:rPr lang="es-ES" sz="1400" dirty="0" smtClean="0"/>
              <a:t>Anasbabi ciliopatias</a:t>
            </a:r>
            <a:r>
              <a:rPr lang="es-ES" sz="1400" dirty="0"/>
              <a:t>: </a:t>
            </a:r>
            <a:r>
              <a:rPr lang="es-ES" sz="1400" b="1" dirty="0">
                <a:hlinkClick r:id="rId5"/>
              </a:rPr>
              <a:t>http://www.anasbabiciliopatias.es</a:t>
            </a:r>
            <a:r>
              <a:rPr lang="es-ES" sz="1400" b="1" dirty="0" smtClean="0">
                <a:hlinkClick r:id="rId5"/>
              </a:rPr>
              <a:t>/</a:t>
            </a:r>
            <a:endParaRPr lang="es-ES" sz="1400" b="1" dirty="0" smtClean="0"/>
          </a:p>
          <a:p>
            <a:endParaRPr lang="es-ES" sz="14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Asinjou pertenece a </a:t>
            </a:r>
          </a:p>
          <a:p>
            <a:r>
              <a:rPr lang="es-ES" dirty="0" smtClean="0"/>
              <a:t>Indepf</a:t>
            </a:r>
          </a:p>
          <a:p>
            <a:r>
              <a:rPr lang="es-ES" dirty="0" smtClean="0"/>
              <a:t>Feder</a:t>
            </a:r>
          </a:p>
          <a:p>
            <a:r>
              <a:rPr lang="es-ES" dirty="0" smtClean="0"/>
              <a:t>Anasbabi ciliopatias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27" y="825282"/>
            <a:ext cx="1657581" cy="6477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02" y="523615"/>
            <a:ext cx="1251123" cy="12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3278" y="1837038"/>
            <a:ext cx="3935688" cy="20232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MUCHAS GRACIAS POR VUESTRA ATENCIÓN A ESTA HUMILDE ASOCIACIÓN.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47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131</TotalTime>
  <Words>544</Words>
  <Application>Microsoft Office PowerPoint</Application>
  <PresentationFormat>Panorámica</PresentationFormat>
  <Paragraphs>38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Tw Cen MT</vt:lpstr>
      <vt:lpstr>Gota</vt:lpstr>
      <vt:lpstr>ASOCIACIÓN ESPAÑOLA DEL SÍNDROME DE JOUBERT</vt:lpstr>
      <vt:lpstr>QUE ES EL SINDROME DE JOUBERT</vt:lpstr>
      <vt:lpstr>CONJUNTOS DE AFECTACIONES EN EL SÍNDROME DE JOUBERT</vt:lpstr>
      <vt:lpstr>Presentación de PowerPoint</vt:lpstr>
      <vt:lpstr>asinjou</vt:lpstr>
      <vt:lpstr>CONTACTO ASINJOU BELÉN RUANO. asinjou30@Gmail.com pagina web en diseño </vt:lpstr>
      <vt:lpstr>MUCHAS GRACIAS POR VUESTRA ATENCIÓN A ESTA HUMILDE ASOCIACIÓN.</vt:lpstr>
    </vt:vector>
  </TitlesOfParts>
  <Company>Red Electrica de España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ASOCIACIÓN ESPAÑOLA DEL SÍNDROME DE JOUBERT</dc:title>
  <dc:creator>Ruano Diaz, Belen</dc:creator>
  <cp:lastModifiedBy>Ruano Diaz, Belen</cp:lastModifiedBy>
  <cp:revision>14</cp:revision>
  <cp:lastPrinted>2019-06-13T05:53:35Z</cp:lastPrinted>
  <dcterms:created xsi:type="dcterms:W3CDTF">2018-11-30T10:10:39Z</dcterms:created>
  <dcterms:modified xsi:type="dcterms:W3CDTF">2019-06-13T05:55:48Z</dcterms:modified>
</cp:coreProperties>
</file>